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</p:sldIdLst>
  <p:sldSz cx="12192000" cy="6858000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7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66C5BF8E-3918-4AEF-A5A1-8E4788B05329}" type="datetimeFigureOut">
              <a:rPr lang="it-IT" smtClean="0"/>
              <a:pPr/>
              <a:t>08/02/2019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3425E258-445C-4644-A6D8-6442EC5F1B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0070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44BD04-3B6B-43A4-AFF9-0D28D117160A}" type="datetimeFigureOut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1" y="4776788"/>
            <a:ext cx="5438775" cy="390842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9" y="9428163"/>
            <a:ext cx="2946400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3072DF-9617-4C08-BA3A-57D7DDCC20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1838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EEE25-5641-4532-A716-E49DF59EEF6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136461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B8CE4-5FC6-46CB-9917-339165EFDCA5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DEDA-7C9F-4733-B9A1-2FACAAC93F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3679-F054-4321-9EBC-F72D4CC57892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F7DC-5DD3-4941-87C5-A707369FD9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6684-AC7A-4D4C-B38A-27EEDBB43500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8E64-2290-4944-A498-E8637D2ED6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5889-6BD2-4F85-9688-8A68E2B29611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9AC0-89B1-4066-AFCD-187D8C8262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850A-8038-45A6-8316-C967A865FCF8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265C-C8D9-4141-80FE-5ECE956201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5170-4762-4847-B449-6780D0E00AC3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547A-994F-4C8D-A41E-226F083D71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02CF-3FEF-44CE-8EEA-1FD4AE903512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830F-D413-48D3-B532-504DA5315F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49922-C124-48B1-A4EC-409DE4907487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06D2-883F-48EC-9D29-379763D2FD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2CA3-8080-4CA6-9D0D-2F973A3A8F40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2DF1-CDBA-41F0-9CAA-00E22C2137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5082-FC7A-4E33-BEEE-CB788A72BA95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ED86-347C-44DA-9391-856D6239EC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E7396-60AA-4761-8B89-4DE609C1B6A6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758C-2289-47E3-97F5-C8BCB640A1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1383-E56A-42BF-8102-B51B3A7CD01B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0554-58C0-4901-AC59-52CCECE9AE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D027-89E9-4325-A516-E656FA9F1C2F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00A6-93EB-4D02-86BB-AC788E9B1F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86EE-5906-4EA6-9482-FE58C39AC0F8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C604-8536-4470-A117-1458C79609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DD3E-CBFE-43EB-98B2-32B9CE8C377A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7B07-FD02-4897-9776-694C9BD77D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194D-3911-4E98-8789-59F3BA997CAD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1DD5-6127-4C06-9652-8257FF3BE5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8BD3-7820-41CE-BD19-A3C7709A3562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E04C-1CA5-4F54-8725-745C62EC19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FF62-E068-41F3-9C54-2DD5E1AA312D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90866-A6F4-461E-8AC6-B503A91CD3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F01E-A9E1-46F2-B73A-720B1939AD0A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13CD-C9EE-437E-AE9A-7A971F1312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D246-D1D0-4F97-BF74-5D9E50E1FDF6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6A48-9142-4973-9ECB-08C9699D76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953EE-1B77-4206-9573-378D4A81157F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F924-42C8-4645-BCC5-7143CC32EC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1607-2F1C-4433-BD34-00B629B963C8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456E-3F81-4E2A-BCFB-DC2C36AEE6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FF019-8C53-4158-B3B7-5627DB31CA2A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42D6-985E-4293-8AC4-656EBB33BD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C05C-1F07-4ED5-B673-281D2012F7A1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91547-C180-41D9-BFDC-DEAA8C153A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3CDF-FF41-4E9A-8819-9070723ADCB6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18E6-EFDF-4805-96A5-6EBA9B233C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6D2E0-13D5-4FA5-A265-950C8E6D1BC1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9EB4F-519C-4C34-A352-CCD600CAC8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1D29-C620-45F1-AA73-B4DC1E41594D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B14FF-7377-43D1-BE21-DFE0608041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A5B4A-D54E-447C-B13E-ABABB23BE431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32AD25-1DD5-4195-B97C-4553B9662E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098920-00F2-43F0-9357-179954EB8E66}" type="datetime1">
              <a:rPr lang="it-IT"/>
              <a:pPr>
                <a:defRPr/>
              </a:pPr>
              <a:t>08/02/2019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90C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C50A75-7DCD-4353-A64C-EDFA475FFA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5" r:id="rId11"/>
    <p:sldLayoutId id="2147483790" r:id="rId12"/>
    <p:sldLayoutId id="2147483796" r:id="rId13"/>
    <p:sldLayoutId id="2147483791" r:id="rId14"/>
    <p:sldLayoutId id="2147483792" r:id="rId15"/>
    <p:sldLayoutId id="2147483793" r:id="rId1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423988" y="1490663"/>
            <a:ext cx="82899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3200" b="1">
                <a:solidFill>
                  <a:srgbClr val="90C226"/>
                </a:solidFill>
              </a:rPr>
              <a:t>Potenziamento </a:t>
            </a: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3200" b="1">
                <a:solidFill>
                  <a:srgbClr val="90C226"/>
                </a:solidFill>
              </a:rPr>
              <a:t>Piano d’Area di Rovereto</a:t>
            </a:r>
          </a:p>
        </p:txBody>
      </p:sp>
      <p:pic>
        <p:nvPicPr>
          <p:cNvPr id="6147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0388" y="331788"/>
            <a:ext cx="240188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egnaposto numero diapositiva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AED34-F3D8-42AB-B84D-3E3A7300374F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mtClean="0"/>
          </a:p>
        </p:txBody>
      </p:sp>
      <p:pic>
        <p:nvPicPr>
          <p:cNvPr id="1027" name="Picture 3" descr="C:\Users\camrig\Desktop\Panoramarovere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7688" y="2466975"/>
            <a:ext cx="45545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Stemma Comune di Rovere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228600"/>
            <a:ext cx="11763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3676650" y="6288088"/>
            <a:ext cx="34655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b="1">
                <a:solidFill>
                  <a:srgbClr val="0070C0"/>
                </a:solidFill>
              </a:rPr>
              <a:t>Rovereto, 18 febbraio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7"/>
          <p:cNvSpPr txBox="1">
            <a:spLocks noChangeArrowheads="1"/>
          </p:cNvSpPr>
          <p:nvPr/>
        </p:nvSpPr>
        <p:spPr bwMode="auto">
          <a:xfrm>
            <a:off x="3395663" y="417513"/>
            <a:ext cx="5765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90C226"/>
                </a:solidFill>
              </a:rPr>
              <a:t>Cosa cambierà dal 18 febbraio 2019? </a:t>
            </a:r>
          </a:p>
        </p:txBody>
      </p:sp>
      <p:pic>
        <p:nvPicPr>
          <p:cNvPr id="717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588" y="392113"/>
            <a:ext cx="154463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CasellaDiTesto 10"/>
          <p:cNvSpPr txBox="1">
            <a:spLocks noChangeArrowheads="1"/>
          </p:cNvSpPr>
          <p:nvPr/>
        </p:nvSpPr>
        <p:spPr bwMode="auto">
          <a:xfrm>
            <a:off x="6964363" y="2727325"/>
            <a:ext cx="2921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NUOVA NUMERAZIONE</a:t>
            </a: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DELLE LINEE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7173" name="CasellaDiTesto 11"/>
          <p:cNvSpPr txBox="1">
            <a:spLocks noChangeArrowheads="1"/>
          </p:cNvSpPr>
          <p:nvPr/>
        </p:nvSpPr>
        <p:spPr bwMode="auto">
          <a:xfrm>
            <a:off x="2311400" y="2206625"/>
            <a:ext cx="29225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AMPLIAMENTO DELLA RETE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7174" name="CasellaDiTesto 12"/>
          <p:cNvSpPr txBox="1">
            <a:spLocks noChangeArrowheads="1"/>
          </p:cNvSpPr>
          <p:nvPr/>
        </p:nvSpPr>
        <p:spPr bwMode="auto">
          <a:xfrm>
            <a:off x="2312988" y="4291012"/>
            <a:ext cx="2921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>
                <a:solidFill>
                  <a:srgbClr val="0070C0"/>
                </a:solidFill>
              </a:rPr>
              <a:t>MAGGIORE FREQUENZA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292225" y="2238375"/>
            <a:ext cx="939800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1320801" y="4338637"/>
            <a:ext cx="941387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Freccia a destra 16"/>
          <p:cNvSpPr/>
          <p:nvPr/>
        </p:nvSpPr>
        <p:spPr>
          <a:xfrm>
            <a:off x="5964238" y="2913063"/>
            <a:ext cx="939800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7178" name="Picture 9" descr="Stemma Comune di Rovere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304800"/>
            <a:ext cx="6826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2"/>
          <p:cNvSpPr txBox="1">
            <a:spLocks noChangeArrowheads="1"/>
          </p:cNvSpPr>
          <p:nvPr/>
        </p:nvSpPr>
        <p:spPr bwMode="auto">
          <a:xfrm>
            <a:off x="6679705" y="5351290"/>
            <a:ext cx="29210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 smtClean="0">
                <a:solidFill>
                  <a:srgbClr val="0070C0"/>
                </a:solidFill>
              </a:rPr>
              <a:t>NUOVI AUTOBUS</a:t>
            </a: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 smtClean="0">
                <a:solidFill>
                  <a:srgbClr val="0070C0"/>
                </a:solidFill>
              </a:rPr>
              <a:t>EURO 6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5687518" y="5398915"/>
            <a:ext cx="941387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3" grpId="0"/>
      <p:bldP spid="7174" grpId="0"/>
      <p:bldP spid="15" grpId="0" animBg="1"/>
      <p:bldP spid="16" grpId="0" animBg="1"/>
      <p:bldP spid="17" grpId="0" animBg="1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7"/>
          <p:cNvSpPr txBox="1">
            <a:spLocks noChangeArrowheads="1"/>
          </p:cNvSpPr>
          <p:nvPr/>
        </p:nvSpPr>
        <p:spPr bwMode="auto">
          <a:xfrm>
            <a:off x="3395663" y="417513"/>
            <a:ext cx="5765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AMPLIAMENTO DELLA RETE</a:t>
            </a:r>
          </a:p>
        </p:txBody>
      </p:sp>
      <p:pic>
        <p:nvPicPr>
          <p:cNvPr id="819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588" y="392113"/>
            <a:ext cx="154463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CasellaDiTesto 10"/>
          <p:cNvSpPr txBox="1">
            <a:spLocks noChangeArrowheads="1"/>
          </p:cNvSpPr>
          <p:nvPr/>
        </p:nvSpPr>
        <p:spPr bwMode="auto">
          <a:xfrm>
            <a:off x="1647825" y="1998533"/>
            <a:ext cx="36226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800" b="1" dirty="0">
                <a:solidFill>
                  <a:srgbClr val="0070C0"/>
                </a:solidFill>
              </a:rPr>
              <a:t>Il Comune di </a:t>
            </a:r>
            <a:r>
              <a:rPr lang="it-IT" sz="2800" b="1" dirty="0" err="1">
                <a:solidFill>
                  <a:srgbClr val="0070C0"/>
                </a:solidFill>
              </a:rPr>
              <a:t>Besenello</a:t>
            </a:r>
            <a:r>
              <a:rPr lang="it-IT" sz="2800" b="1" dirty="0">
                <a:solidFill>
                  <a:srgbClr val="0070C0"/>
                </a:solidFill>
              </a:rPr>
              <a:t> entra a far parte del Piano d’Area con l’introduzione della tariffa urbana verso </a:t>
            </a:r>
            <a:r>
              <a:rPr lang="it-IT" sz="2800" b="1" dirty="0" smtClean="0">
                <a:solidFill>
                  <a:srgbClr val="0070C0"/>
                </a:solidFill>
              </a:rPr>
              <a:t>Rovereto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661988" y="2924046"/>
            <a:ext cx="941387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198" name="Picture 9" descr="Stemma Comune di Rovere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304800"/>
            <a:ext cx="6826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Risultati immagini per besenel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1325" y="2297113"/>
            <a:ext cx="37798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0941" y="4373583"/>
            <a:ext cx="1440791" cy="14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7"/>
          <p:cNvSpPr txBox="1">
            <a:spLocks noChangeArrowheads="1"/>
          </p:cNvSpPr>
          <p:nvPr/>
        </p:nvSpPr>
        <p:spPr bwMode="auto">
          <a:xfrm>
            <a:off x="3395663" y="417513"/>
            <a:ext cx="5765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NUOVA NUMERAZIONE DELLE LINEE</a:t>
            </a:r>
          </a:p>
        </p:txBody>
      </p:sp>
      <p:pic>
        <p:nvPicPr>
          <p:cNvPr id="921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588" y="392113"/>
            <a:ext cx="154463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CasellaDiTesto 10"/>
          <p:cNvSpPr txBox="1">
            <a:spLocks noChangeArrowheads="1"/>
          </p:cNvSpPr>
          <p:nvPr/>
        </p:nvSpPr>
        <p:spPr bwMode="auto">
          <a:xfrm>
            <a:off x="1296988" y="1468438"/>
            <a:ext cx="2921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1</a:t>
            </a: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5 - 6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4602163" y="1485900"/>
            <a:ext cx="939800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9222" name="Picture 9" descr="Stemma Comune di Rovere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304800"/>
            <a:ext cx="6826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CasellaDiTesto 20"/>
          <p:cNvSpPr txBox="1">
            <a:spLocks noChangeArrowheads="1"/>
          </p:cNvSpPr>
          <p:nvPr/>
        </p:nvSpPr>
        <p:spPr bwMode="auto">
          <a:xfrm>
            <a:off x="5674660" y="1152525"/>
            <a:ext cx="4482352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>
                <a:solidFill>
                  <a:srgbClr val="0070C0"/>
                </a:solidFill>
              </a:rPr>
              <a:t>LINEA 1</a:t>
            </a: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000" b="1" dirty="0">
                <a:solidFill>
                  <a:srgbClr val="0070C0"/>
                </a:solidFill>
              </a:rPr>
              <a:t>Marco – Corso </a:t>
            </a:r>
            <a:r>
              <a:rPr lang="it-IT" sz="2000" b="1" dirty="0" err="1">
                <a:solidFill>
                  <a:srgbClr val="0070C0"/>
                </a:solidFill>
              </a:rPr>
              <a:t>Bettini</a:t>
            </a:r>
            <a:r>
              <a:rPr lang="it-IT" sz="2000" b="1" dirty="0">
                <a:solidFill>
                  <a:srgbClr val="0070C0"/>
                </a:solidFill>
              </a:rPr>
              <a:t> – Volano</a:t>
            </a: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>
                <a:solidFill>
                  <a:srgbClr val="0070C0"/>
                </a:solidFill>
              </a:rPr>
              <a:t>LINEA 2</a:t>
            </a: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000" b="1" dirty="0">
                <a:solidFill>
                  <a:srgbClr val="0070C0"/>
                </a:solidFill>
              </a:rPr>
              <a:t>Mori – S. Ilario </a:t>
            </a:r>
            <a:r>
              <a:rPr lang="it-IT" sz="2000" b="1" dirty="0" smtClean="0">
                <a:solidFill>
                  <a:srgbClr val="0070C0"/>
                </a:solidFill>
              </a:rPr>
              <a:t>– Pomarolo – Nomi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9225" name="CasellaDiTesto 26"/>
          <p:cNvSpPr txBox="1">
            <a:spLocks noChangeArrowheads="1"/>
          </p:cNvSpPr>
          <p:nvPr/>
        </p:nvSpPr>
        <p:spPr bwMode="auto">
          <a:xfrm>
            <a:off x="5975350" y="3725863"/>
            <a:ext cx="29225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2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9227" name="CasellaDiTesto 28"/>
          <p:cNvSpPr txBox="1">
            <a:spLocks noChangeArrowheads="1"/>
          </p:cNvSpPr>
          <p:nvPr/>
        </p:nvSpPr>
        <p:spPr bwMode="auto">
          <a:xfrm>
            <a:off x="1495425" y="4743450"/>
            <a:ext cx="2921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8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9228" name="CasellaDiTesto 30"/>
          <p:cNvSpPr txBox="1">
            <a:spLocks noChangeArrowheads="1"/>
          </p:cNvSpPr>
          <p:nvPr/>
        </p:nvSpPr>
        <p:spPr bwMode="auto">
          <a:xfrm>
            <a:off x="5970588" y="4676775"/>
            <a:ext cx="292258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5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9229" name="CasellaDiTesto 31"/>
          <p:cNvSpPr txBox="1">
            <a:spLocks noChangeArrowheads="1"/>
          </p:cNvSpPr>
          <p:nvPr/>
        </p:nvSpPr>
        <p:spPr bwMode="auto">
          <a:xfrm>
            <a:off x="1481138" y="5373688"/>
            <a:ext cx="29225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2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9230" name="CasellaDiTesto 33"/>
          <p:cNvSpPr txBox="1">
            <a:spLocks noChangeArrowheads="1"/>
          </p:cNvSpPr>
          <p:nvPr/>
        </p:nvSpPr>
        <p:spPr bwMode="auto">
          <a:xfrm>
            <a:off x="6173788" y="5368925"/>
            <a:ext cx="29210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6 e 6 /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9231" name="CasellaDiTesto 34"/>
          <p:cNvSpPr txBox="1">
            <a:spLocks noChangeArrowheads="1"/>
          </p:cNvSpPr>
          <p:nvPr/>
        </p:nvSpPr>
        <p:spPr bwMode="auto">
          <a:xfrm>
            <a:off x="673389" y="6107897"/>
            <a:ext cx="392364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>
                <a:solidFill>
                  <a:srgbClr val="0070C0"/>
                </a:solidFill>
              </a:rPr>
              <a:t>Volano </a:t>
            </a:r>
            <a:r>
              <a:rPr lang="it-IT" sz="2400" b="1" dirty="0" smtClean="0">
                <a:solidFill>
                  <a:srgbClr val="0070C0"/>
                </a:solidFill>
              </a:rPr>
              <a:t>– Calliano – Nomi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9232" name="CasellaDiTesto 36"/>
          <p:cNvSpPr txBox="1">
            <a:spLocks noChangeArrowheads="1"/>
          </p:cNvSpPr>
          <p:nvPr/>
        </p:nvSpPr>
        <p:spPr bwMode="auto">
          <a:xfrm>
            <a:off x="5551567" y="5974496"/>
            <a:ext cx="385482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 smtClean="0">
                <a:solidFill>
                  <a:srgbClr val="0070C0"/>
                </a:solidFill>
              </a:rPr>
              <a:t>Linea </a:t>
            </a:r>
            <a:r>
              <a:rPr lang="it-IT" sz="2400" b="1" dirty="0" smtClean="0">
                <a:solidFill>
                  <a:srgbClr val="0070C0"/>
                </a:solidFill>
              </a:rPr>
              <a:t>V</a:t>
            </a:r>
            <a:endParaRPr lang="it-IT" sz="2400" b="1" dirty="0">
              <a:solidFill>
                <a:srgbClr val="0070C0"/>
              </a:solidFill>
            </a:endParaRP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000" b="1" dirty="0" smtClean="0">
                <a:solidFill>
                  <a:srgbClr val="0070C0"/>
                </a:solidFill>
              </a:rPr>
              <a:t>Volano – Besenello – Nomi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9235" name="CasellaDiTesto 38"/>
          <p:cNvSpPr txBox="1">
            <a:spLocks noChangeArrowheads="1"/>
          </p:cNvSpPr>
          <p:nvPr/>
        </p:nvSpPr>
        <p:spPr bwMode="auto">
          <a:xfrm>
            <a:off x="1295400" y="2655888"/>
            <a:ext cx="30972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6 (Volano)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9236" name="Rettangolo 39"/>
          <p:cNvSpPr>
            <a:spLocks noChangeArrowheads="1"/>
          </p:cNvSpPr>
          <p:nvPr/>
        </p:nvSpPr>
        <p:spPr bwMode="auto">
          <a:xfrm>
            <a:off x="6753225" y="2701925"/>
            <a:ext cx="15240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1 /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41" name="Freccia a destra 40"/>
          <p:cNvSpPr/>
          <p:nvPr/>
        </p:nvSpPr>
        <p:spPr>
          <a:xfrm>
            <a:off x="4598988" y="2519363"/>
            <a:ext cx="939800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CasellaDiTesto 41"/>
          <p:cNvSpPr txBox="1">
            <a:spLocks noChangeArrowheads="1"/>
          </p:cNvSpPr>
          <p:nvPr/>
        </p:nvSpPr>
        <p:spPr bwMode="auto">
          <a:xfrm>
            <a:off x="852488" y="3298825"/>
            <a:ext cx="36068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>
                <a:solidFill>
                  <a:srgbClr val="0070C0"/>
                </a:solidFill>
              </a:rPr>
              <a:t>LINEA 6 (Mori) </a:t>
            </a: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>
                <a:solidFill>
                  <a:srgbClr val="0070C0"/>
                </a:solidFill>
              </a:rPr>
              <a:t>LINEA 1(</a:t>
            </a:r>
            <a:r>
              <a:rPr lang="it-IT" sz="2400" b="1" dirty="0" err="1">
                <a:solidFill>
                  <a:srgbClr val="0070C0"/>
                </a:solidFill>
              </a:rPr>
              <a:t>Pomarolo</a:t>
            </a:r>
            <a:r>
              <a:rPr lang="it-IT" sz="2400" b="1" dirty="0">
                <a:solidFill>
                  <a:srgbClr val="0070C0"/>
                </a:solidFill>
              </a:rPr>
              <a:t>)</a:t>
            </a: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>
                <a:solidFill>
                  <a:srgbClr val="0070C0"/>
                </a:solidFill>
              </a:rPr>
              <a:t>LINEA 5 (per Nomi) LINEA 6 (da Nomi)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46" name="Freccia a destra 45"/>
          <p:cNvSpPr/>
          <p:nvPr/>
        </p:nvSpPr>
        <p:spPr>
          <a:xfrm>
            <a:off x="4586288" y="3602038"/>
            <a:ext cx="941387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7" name="Freccia a destra 46"/>
          <p:cNvSpPr/>
          <p:nvPr/>
        </p:nvSpPr>
        <p:spPr>
          <a:xfrm>
            <a:off x="4592638" y="4575175"/>
            <a:ext cx="941387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8" name="Freccia a destra 47"/>
          <p:cNvSpPr/>
          <p:nvPr/>
        </p:nvSpPr>
        <p:spPr>
          <a:xfrm>
            <a:off x="4581525" y="5260975"/>
            <a:ext cx="939800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9" name="Freccia a destra 48"/>
          <p:cNvSpPr/>
          <p:nvPr/>
        </p:nvSpPr>
        <p:spPr>
          <a:xfrm>
            <a:off x="4560888" y="5975350"/>
            <a:ext cx="941387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15" grpId="0" animBg="1"/>
      <p:bldP spid="9223" grpId="0"/>
      <p:bldP spid="9225" grpId="0"/>
      <p:bldP spid="9227" grpId="0"/>
      <p:bldP spid="9228" grpId="0"/>
      <p:bldP spid="9229" grpId="0"/>
      <p:bldP spid="9230" grpId="0"/>
      <p:bldP spid="9231" grpId="0"/>
      <p:bldP spid="9232" grpId="0"/>
      <p:bldP spid="9235" grpId="0"/>
      <p:bldP spid="9236" grpId="0"/>
      <p:bldP spid="41" grpId="0" animBg="1"/>
      <p:bldP spid="2" grpId="0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7"/>
          <p:cNvSpPr txBox="1">
            <a:spLocks noChangeArrowheads="1"/>
          </p:cNvSpPr>
          <p:nvPr/>
        </p:nvSpPr>
        <p:spPr bwMode="auto">
          <a:xfrm>
            <a:off x="3395663" y="417513"/>
            <a:ext cx="5765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>
                <a:solidFill>
                  <a:srgbClr val="0070C0"/>
                </a:solidFill>
              </a:rPr>
              <a:t>MAGGIORE FREQUENZA</a:t>
            </a:r>
          </a:p>
        </p:txBody>
      </p:sp>
      <p:pic>
        <p:nvPicPr>
          <p:cNvPr id="1024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588" y="392113"/>
            <a:ext cx="154463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Stemma Comune di Rovere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304800"/>
            <a:ext cx="6826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CasellaDiTesto 13"/>
          <p:cNvSpPr txBox="1">
            <a:spLocks noChangeArrowheads="1"/>
          </p:cNvSpPr>
          <p:nvPr/>
        </p:nvSpPr>
        <p:spPr bwMode="auto">
          <a:xfrm>
            <a:off x="1952625" y="3044825"/>
            <a:ext cx="2921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B</a:t>
            </a: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6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5273675" y="3125788"/>
            <a:ext cx="941388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247" name="CasellaDiTesto 19"/>
          <p:cNvSpPr txBox="1">
            <a:spLocks noChangeArrowheads="1"/>
          </p:cNvSpPr>
          <p:nvPr/>
        </p:nvSpPr>
        <p:spPr bwMode="auto">
          <a:xfrm>
            <a:off x="5954713" y="3240088"/>
            <a:ext cx="2921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Da 60’ a 30’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10248" name="CasellaDiTesto 20"/>
          <p:cNvSpPr txBox="1">
            <a:spLocks noChangeArrowheads="1"/>
          </p:cNvSpPr>
          <p:nvPr/>
        </p:nvSpPr>
        <p:spPr bwMode="auto">
          <a:xfrm>
            <a:off x="1965325" y="1781175"/>
            <a:ext cx="2921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1</a:t>
            </a: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2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5287963" y="1782763"/>
            <a:ext cx="939800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250" name="CasellaDiTesto 36"/>
          <p:cNvSpPr txBox="1">
            <a:spLocks noChangeArrowheads="1"/>
          </p:cNvSpPr>
          <p:nvPr/>
        </p:nvSpPr>
        <p:spPr bwMode="auto">
          <a:xfrm>
            <a:off x="5967413" y="1889125"/>
            <a:ext cx="2921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Da 30’ a 20’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10251" name="CasellaDiTesto 44"/>
          <p:cNvSpPr txBox="1">
            <a:spLocks noChangeArrowheads="1"/>
          </p:cNvSpPr>
          <p:nvPr/>
        </p:nvSpPr>
        <p:spPr bwMode="auto">
          <a:xfrm>
            <a:off x="2030413" y="4259263"/>
            <a:ext cx="2921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3</a:t>
            </a: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4</a:t>
            </a: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LINEA 5</a:t>
            </a: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46" name="Freccia a destra 45"/>
          <p:cNvSpPr/>
          <p:nvPr/>
        </p:nvSpPr>
        <p:spPr>
          <a:xfrm>
            <a:off x="5265738" y="4440238"/>
            <a:ext cx="939800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253" name="CasellaDiTesto 46"/>
          <p:cNvSpPr txBox="1">
            <a:spLocks noChangeArrowheads="1"/>
          </p:cNvSpPr>
          <p:nvPr/>
        </p:nvSpPr>
        <p:spPr bwMode="auto">
          <a:xfrm>
            <a:off x="5945188" y="4573588"/>
            <a:ext cx="29225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>
                <a:solidFill>
                  <a:srgbClr val="0070C0"/>
                </a:solidFill>
              </a:rPr>
              <a:t>Da 80’ a 60’</a:t>
            </a:r>
            <a:endParaRPr lang="it-IT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  <p:bldP spid="19" grpId="0" animBg="1"/>
      <p:bldP spid="10247" grpId="0"/>
      <p:bldP spid="10248" grpId="0"/>
      <p:bldP spid="22" grpId="0" animBg="1"/>
      <p:bldP spid="10250" grpId="0"/>
      <p:bldP spid="10251" grpId="0"/>
      <p:bldP spid="46" grpId="0" animBg="1"/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588" y="392113"/>
            <a:ext cx="154463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9" descr="Stemma Comune di Rovere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304800"/>
            <a:ext cx="6826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3395663" y="417513"/>
            <a:ext cx="5765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 smtClean="0">
                <a:solidFill>
                  <a:srgbClr val="0070C0"/>
                </a:solidFill>
              </a:rPr>
              <a:t>NUOVI AUTOBUS EURO 6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9414" y="1286795"/>
            <a:ext cx="6163808" cy="4622856"/>
          </a:xfrm>
          <a:prstGeom prst="rect">
            <a:avLst/>
          </a:prstGeom>
        </p:spPr>
      </p:pic>
      <p:sp>
        <p:nvSpPr>
          <p:cNvPr id="11" name="CasellaDiTesto 7"/>
          <p:cNvSpPr txBox="1">
            <a:spLocks noChangeArrowheads="1"/>
          </p:cNvSpPr>
          <p:nvPr/>
        </p:nvSpPr>
        <p:spPr bwMode="auto">
          <a:xfrm>
            <a:off x="2353005" y="6176914"/>
            <a:ext cx="5765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 smtClean="0">
                <a:solidFill>
                  <a:srgbClr val="0070C0"/>
                </a:solidFill>
              </a:rPr>
              <a:t>8 BUS EURO 6 con TVCC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588" y="392113"/>
            <a:ext cx="154463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ccia a destra 14"/>
          <p:cNvSpPr/>
          <p:nvPr/>
        </p:nvSpPr>
        <p:spPr>
          <a:xfrm>
            <a:off x="942975" y="2393950"/>
            <a:ext cx="941388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1268" name="Picture 9" descr="Stemma Comune di Rovere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304800"/>
            <a:ext cx="6826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C:\Users\camrig\Downloads\Copia di Importante MISTO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268288"/>
            <a:ext cx="1022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N:\PROGETTO_COMUNICAZIONE_2018\banner porta anterior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7888" y="1651000"/>
            <a:ext cx="72263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a destra 8"/>
          <p:cNvSpPr/>
          <p:nvPr/>
        </p:nvSpPr>
        <p:spPr>
          <a:xfrm>
            <a:off x="931863" y="4779963"/>
            <a:ext cx="941387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1272" name="Picture 3" descr="N:\PROGETTO_COMUNICAZIONE_2018\Banner 2 euro_O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7413" y="3883025"/>
            <a:ext cx="72517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21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588" y="392113"/>
            <a:ext cx="154463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9" descr="Stemma Comune di Rovere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304800"/>
            <a:ext cx="6826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185" y="1046285"/>
            <a:ext cx="1295524" cy="108603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0926" y="1046774"/>
            <a:ext cx="1299963" cy="108975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1420" y="1037492"/>
            <a:ext cx="1311035" cy="1099038"/>
          </a:xfrm>
          <a:prstGeom prst="rect">
            <a:avLst/>
          </a:prstGeom>
        </p:spPr>
      </p:pic>
      <p:sp>
        <p:nvSpPr>
          <p:cNvPr id="14" name="CasellaDiTesto 7"/>
          <p:cNvSpPr txBox="1">
            <a:spLocks noChangeArrowheads="1"/>
          </p:cNvSpPr>
          <p:nvPr/>
        </p:nvSpPr>
        <p:spPr bwMode="auto">
          <a:xfrm>
            <a:off x="3395663" y="417513"/>
            <a:ext cx="5765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 smtClean="0">
                <a:solidFill>
                  <a:srgbClr val="0070C0"/>
                </a:solidFill>
              </a:rPr>
              <a:t>CANALI DI INFORMAZIONE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6" name="CasellaDiTesto 7"/>
          <p:cNvSpPr txBox="1">
            <a:spLocks noChangeArrowheads="1"/>
          </p:cNvSpPr>
          <p:nvPr/>
        </p:nvSpPr>
        <p:spPr bwMode="auto">
          <a:xfrm>
            <a:off x="260896" y="4373183"/>
            <a:ext cx="4689696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 smtClean="0">
                <a:solidFill>
                  <a:srgbClr val="0070C0"/>
                </a:solidFill>
              </a:rPr>
              <a:t>www.trentinotrasporti.it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693" y="4962345"/>
            <a:ext cx="406349" cy="40634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693" y="5659537"/>
            <a:ext cx="406349" cy="406349"/>
          </a:xfrm>
          <a:prstGeom prst="rect">
            <a:avLst/>
          </a:prstGeom>
        </p:spPr>
      </p:pic>
      <p:sp>
        <p:nvSpPr>
          <p:cNvPr id="17" name="CasellaDiTesto 7"/>
          <p:cNvSpPr txBox="1">
            <a:spLocks noChangeArrowheads="1"/>
          </p:cNvSpPr>
          <p:nvPr/>
        </p:nvSpPr>
        <p:spPr bwMode="auto">
          <a:xfrm>
            <a:off x="4170042" y="4981344"/>
            <a:ext cx="4689696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 smtClean="0">
                <a:solidFill>
                  <a:srgbClr val="0070C0"/>
                </a:solidFill>
              </a:rPr>
              <a:t>@</a:t>
            </a:r>
            <a:r>
              <a:rPr lang="it-IT" sz="2400" b="1" dirty="0" err="1" smtClean="0">
                <a:solidFill>
                  <a:srgbClr val="0070C0"/>
                </a:solidFill>
              </a:rPr>
              <a:t>ttrasporti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8" name="CasellaDiTesto 7"/>
          <p:cNvSpPr txBox="1">
            <a:spLocks noChangeArrowheads="1"/>
          </p:cNvSpPr>
          <p:nvPr/>
        </p:nvSpPr>
        <p:spPr bwMode="auto">
          <a:xfrm>
            <a:off x="4437276" y="5659537"/>
            <a:ext cx="4689696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 smtClean="0">
                <a:solidFill>
                  <a:srgbClr val="0070C0"/>
                </a:solidFill>
              </a:rPr>
              <a:t>@</a:t>
            </a:r>
            <a:r>
              <a:rPr lang="it-IT" sz="2400" b="1" dirty="0" err="1" smtClean="0">
                <a:solidFill>
                  <a:srgbClr val="0070C0"/>
                </a:solidFill>
              </a:rPr>
              <a:t>trentinotrasporti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133" y="2227860"/>
            <a:ext cx="4252676" cy="2148070"/>
          </a:xfrm>
          <a:prstGeom prst="rect">
            <a:avLst/>
          </a:prstGeom>
        </p:spPr>
      </p:pic>
      <p:sp>
        <p:nvSpPr>
          <p:cNvPr id="15" name="CasellaDiTesto 7"/>
          <p:cNvSpPr txBox="1">
            <a:spLocks noChangeArrowheads="1"/>
          </p:cNvSpPr>
          <p:nvPr/>
        </p:nvSpPr>
        <p:spPr bwMode="auto">
          <a:xfrm>
            <a:off x="5574323" y="2872628"/>
            <a:ext cx="35433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 err="1" smtClean="0">
                <a:solidFill>
                  <a:srgbClr val="0070C0"/>
                </a:solidFill>
              </a:rPr>
              <a:t>Call</a:t>
            </a:r>
            <a:r>
              <a:rPr lang="it-IT" sz="2400" b="1" dirty="0" smtClean="0">
                <a:solidFill>
                  <a:srgbClr val="0070C0"/>
                </a:solidFill>
              </a:rPr>
              <a:t> Center</a:t>
            </a:r>
          </a:p>
          <a:p>
            <a:pPr algn="ctr">
              <a:lnSpc>
                <a:spcPct val="80000"/>
              </a:lnSpc>
              <a:buClr>
                <a:srgbClr val="90C226"/>
              </a:buClr>
              <a:buSzPct val="80000"/>
            </a:pPr>
            <a:r>
              <a:rPr lang="it-IT" sz="2400" b="1" dirty="0" smtClean="0">
                <a:solidFill>
                  <a:srgbClr val="0070C0"/>
                </a:solidFill>
              </a:rPr>
              <a:t>0461-821000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4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190</Words>
  <Application>Microsoft Office PowerPoint</Application>
  <PresentationFormat>Personalizzato</PresentationFormat>
  <Paragraphs>53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Tema di Office</vt:lpstr>
      <vt:lpstr>Sfaccettatura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Giacomelli Giuliano</dc:creator>
  <cp:lastModifiedBy>camrig</cp:lastModifiedBy>
  <cp:revision>123</cp:revision>
  <dcterms:created xsi:type="dcterms:W3CDTF">2018-05-25T07:20:26Z</dcterms:created>
  <dcterms:modified xsi:type="dcterms:W3CDTF">2019-02-08T11:46:57Z</dcterms:modified>
</cp:coreProperties>
</file>